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76" r:id="rId3"/>
    <p:sldId id="257" r:id="rId4"/>
    <p:sldId id="258" r:id="rId5"/>
    <p:sldId id="34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317" r:id="rId20"/>
    <p:sldId id="318" r:id="rId21"/>
    <p:sldId id="273" r:id="rId22"/>
    <p:sldId id="274" r:id="rId23"/>
    <p:sldId id="275" r:id="rId24"/>
    <p:sldId id="276" r:id="rId25"/>
    <p:sldId id="277" r:id="rId26"/>
    <p:sldId id="278" r:id="rId27"/>
    <p:sldId id="314" r:id="rId28"/>
    <p:sldId id="316" r:id="rId29"/>
    <p:sldId id="291" r:id="rId30"/>
    <p:sldId id="292" r:id="rId31"/>
    <p:sldId id="294" r:id="rId32"/>
    <p:sldId id="295" r:id="rId33"/>
    <p:sldId id="296" r:id="rId34"/>
    <p:sldId id="297" r:id="rId35"/>
    <p:sldId id="298" r:id="rId36"/>
    <p:sldId id="301" r:id="rId37"/>
    <p:sldId id="300" r:id="rId38"/>
    <p:sldId id="303" r:id="rId39"/>
    <p:sldId id="346" r:id="rId40"/>
    <p:sldId id="305" r:id="rId41"/>
    <p:sldId id="280" r:id="rId42"/>
    <p:sldId id="281" r:id="rId43"/>
    <p:sldId id="282" r:id="rId44"/>
    <p:sldId id="350" r:id="rId45"/>
    <p:sldId id="279" r:id="rId46"/>
    <p:sldId id="283" r:id="rId47"/>
    <p:sldId id="284" r:id="rId48"/>
    <p:sldId id="286" r:id="rId49"/>
    <p:sldId id="287" r:id="rId50"/>
    <p:sldId id="288" r:id="rId51"/>
    <p:sldId id="289" r:id="rId52"/>
    <p:sldId id="290" r:id="rId53"/>
    <p:sldId id="315" r:id="rId54"/>
    <p:sldId id="306" r:id="rId55"/>
    <p:sldId id="307" r:id="rId56"/>
    <p:sldId id="308" r:id="rId57"/>
    <p:sldId id="309" r:id="rId58"/>
    <p:sldId id="319" r:id="rId59"/>
    <p:sldId id="321" r:id="rId60"/>
    <p:sldId id="320" r:id="rId61"/>
    <p:sldId id="358" r:id="rId62"/>
    <p:sldId id="323" r:id="rId63"/>
    <p:sldId id="354" r:id="rId64"/>
    <p:sldId id="324" r:id="rId65"/>
    <p:sldId id="326" r:id="rId66"/>
    <p:sldId id="327" r:id="rId67"/>
    <p:sldId id="356" r:id="rId68"/>
    <p:sldId id="325" r:id="rId69"/>
    <p:sldId id="310" r:id="rId70"/>
    <p:sldId id="312" r:id="rId71"/>
    <p:sldId id="311" r:id="rId72"/>
    <p:sldId id="259" r:id="rId73"/>
    <p:sldId id="313" r:id="rId74"/>
    <p:sldId id="328" r:id="rId75"/>
    <p:sldId id="329" r:id="rId76"/>
    <p:sldId id="322" r:id="rId77"/>
    <p:sldId id="361" r:id="rId78"/>
    <p:sldId id="363" r:id="rId79"/>
    <p:sldId id="365" r:id="rId80"/>
    <p:sldId id="367" r:id="rId81"/>
    <p:sldId id="364" r:id="rId82"/>
    <p:sldId id="369" r:id="rId83"/>
    <p:sldId id="375" r:id="rId84"/>
    <p:sldId id="371" r:id="rId85"/>
    <p:sldId id="372" r:id="rId86"/>
    <p:sldId id="373" r:id="rId87"/>
    <p:sldId id="374" r:id="rId88"/>
    <p:sldId id="330" r:id="rId89"/>
    <p:sldId id="379" r:id="rId90"/>
    <p:sldId id="380" r:id="rId91"/>
    <p:sldId id="381" r:id="rId92"/>
    <p:sldId id="388" r:id="rId93"/>
    <p:sldId id="389" r:id="rId94"/>
    <p:sldId id="390" r:id="rId95"/>
    <p:sldId id="392" r:id="rId96"/>
    <p:sldId id="394" r:id="rId97"/>
    <p:sldId id="395" r:id="rId98"/>
    <p:sldId id="397" r:id="rId99"/>
    <p:sldId id="396" r:id="rId100"/>
    <p:sldId id="398" r:id="rId101"/>
    <p:sldId id="385" r:id="rId102"/>
    <p:sldId id="386" r:id="rId103"/>
    <p:sldId id="331" r:id="rId104"/>
    <p:sldId id="377" r:id="rId105"/>
    <p:sldId id="393" r:id="rId106"/>
    <p:sldId id="378" r:id="rId107"/>
    <p:sldId id="370" r:id="rId108"/>
    <p:sldId id="362" r:id="rId109"/>
    <p:sldId id="366" r:id="rId110"/>
    <p:sldId id="359" r:id="rId111"/>
    <p:sldId id="360" r:id="rId112"/>
    <p:sldId id="357" r:id="rId113"/>
    <p:sldId id="355" r:id="rId114"/>
    <p:sldId id="348" r:id="rId115"/>
    <p:sldId id="353" r:id="rId116"/>
    <p:sldId id="351" r:id="rId117"/>
    <p:sldId id="352" r:id="rId118"/>
    <p:sldId id="345" r:id="rId1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D2164-4949-4F96-8C5E-0D2D86955CD0}" type="datetimeFigureOut">
              <a:rPr lang="pl-PL" smtClean="0"/>
              <a:pPr/>
              <a:t>2011-09-26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A57C0-5BFA-4DB4-88BD-75A7F735D79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14546" y="500042"/>
            <a:ext cx="6172200" cy="1894362"/>
          </a:xfrm>
        </p:spPr>
        <p:txBody>
          <a:bodyPr/>
          <a:lstStyle/>
          <a:p>
            <a:r>
              <a:rPr lang="pl-PL" dirty="0" smtClean="0"/>
              <a:t>Foto- retrospekcje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Retrospekcje</a:t>
            </a:r>
            <a:endParaRPr lang="pl-PL" dirty="0"/>
          </a:p>
        </p:txBody>
      </p:sp>
      <p:pic>
        <p:nvPicPr>
          <p:cNvPr id="1026" name="Picture 2" descr="F:\za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5"/>
            <a:ext cx="7128792" cy="4824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Moje inspiracje na ścieżce Jogi-lata osiemdziesiąte</a:t>
            </a:r>
            <a:endParaRPr lang="pl-PL" dirty="0"/>
          </a:p>
        </p:txBody>
      </p:sp>
      <p:pic>
        <p:nvPicPr>
          <p:cNvPr id="9218" name="Picture 2" descr="F:\YOGA\książka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0618" y="1500174"/>
            <a:ext cx="3241579" cy="5195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Organizatorzy i wykładowcy Konferencji</a:t>
            </a:r>
            <a:endParaRPr lang="pl-PL" sz="3600" b="1" dirty="0"/>
          </a:p>
        </p:txBody>
      </p:sp>
      <p:pic>
        <p:nvPicPr>
          <p:cNvPr id="4" name="Symbol zastępczy zawartości 3" descr="4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488831" cy="4929411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Uczestnicy Konferencji</a:t>
            </a:r>
            <a:endParaRPr lang="pl-PL" sz="3600" b="1" dirty="0"/>
          </a:p>
        </p:txBody>
      </p:sp>
      <p:pic>
        <p:nvPicPr>
          <p:cNvPr id="4" name="Symbol zastępczy zawartości 3" descr="DSC08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7920879" cy="5184576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b="1" dirty="0" smtClean="0"/>
              <a:t>Uczestnicy Konferencji naukowej z okazji Jubileuszu XX- </a:t>
            </a:r>
            <a:r>
              <a:rPr lang="pl-PL" sz="2400" b="1" dirty="0" err="1" smtClean="0"/>
              <a:t>lecia</a:t>
            </a:r>
            <a:r>
              <a:rPr lang="pl-PL" sz="2400" b="1" dirty="0" smtClean="0"/>
              <a:t> JOGA Studio „SivaSana”-17.09.2011r.</a:t>
            </a:r>
            <a:endParaRPr lang="pl-PL" sz="2400" b="1" dirty="0"/>
          </a:p>
        </p:txBody>
      </p:sp>
      <p:pic>
        <p:nvPicPr>
          <p:cNvPr id="4" name="Symbol zastępczy zawartości 3" descr="DSC08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7632847" cy="5112568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F:\Obraz 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Moje inspiracje na ścieżce Jogi</a:t>
            </a:r>
            <a:endParaRPr lang="pl-PL" dirty="0"/>
          </a:p>
        </p:txBody>
      </p:sp>
      <p:pic>
        <p:nvPicPr>
          <p:cNvPr id="10244" name="Picture 4" descr="F:\YOGA\książka środek cd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6945905" cy="5124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Moje inspiracje na ścieżce Jogi</a:t>
            </a:r>
            <a:endParaRPr lang="pl-PL" dirty="0"/>
          </a:p>
        </p:txBody>
      </p:sp>
      <p:pic>
        <p:nvPicPr>
          <p:cNvPr id="11266" name="Picture 2" descr="F:\YOGA\książka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273281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/>
              <a:t>Pierwszy kurs Jogi w Kołobrzegu</a:t>
            </a:r>
            <a:br>
              <a:rPr lang="pl-PL" sz="3200" b="1" dirty="0" smtClean="0"/>
            </a:br>
            <a:r>
              <a:rPr lang="pl-PL" sz="3200" b="1" dirty="0" smtClean="0"/>
              <a:t>maj 1991r. – </a:t>
            </a:r>
            <a:r>
              <a:rPr lang="pl-PL" sz="3200" b="1" dirty="0" err="1" smtClean="0"/>
              <a:t>S.U</a:t>
            </a:r>
            <a:r>
              <a:rPr lang="pl-PL" sz="3200" b="1" dirty="0" smtClean="0"/>
              <a:t>. „</a:t>
            </a:r>
            <a:r>
              <a:rPr lang="pl-PL" sz="3200" b="1" dirty="0" err="1" smtClean="0"/>
              <a:t>Hutnik”-prowadzi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Prof.dr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Ravi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Javalgekar</a:t>
            </a:r>
            <a:r>
              <a:rPr lang="pl-PL" sz="3200" b="1" dirty="0" smtClean="0"/>
              <a:t>, </a:t>
            </a:r>
            <a:r>
              <a:rPr lang="pl-PL" sz="3200" b="1" dirty="0" err="1" smtClean="0"/>
              <a:t>Solapur-Indie</a:t>
            </a:r>
            <a:endParaRPr lang="pl-PL" sz="3200" dirty="0"/>
          </a:p>
        </p:txBody>
      </p:sp>
      <p:pic>
        <p:nvPicPr>
          <p:cNvPr id="12290" name="Picture 2" descr="F:\YOGA\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571612"/>
            <a:ext cx="5857916" cy="5125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Pierwszy kurs Jogi w Kołobrzegu</a:t>
            </a:r>
            <a:br>
              <a:rPr lang="pl-PL" b="1" dirty="0" smtClean="0"/>
            </a:br>
            <a:r>
              <a:rPr lang="pl-PL" b="1" dirty="0" smtClean="0"/>
              <a:t>maj 1991r. – </a:t>
            </a:r>
            <a:r>
              <a:rPr lang="pl-PL" b="1" dirty="0" err="1" smtClean="0"/>
              <a:t>S.U</a:t>
            </a:r>
            <a:r>
              <a:rPr lang="pl-PL" b="1" dirty="0" smtClean="0"/>
              <a:t>. „Hutnik”</a:t>
            </a:r>
            <a:endParaRPr lang="pl-PL" dirty="0"/>
          </a:p>
        </p:txBody>
      </p:sp>
      <p:pic>
        <p:nvPicPr>
          <p:cNvPr id="13314" name="Picture 2" descr="F:\YOGA\zdjęcie 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7420858" cy="5262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Pierwszy kurs Jogi w Kołobrzegu</a:t>
            </a:r>
            <a:br>
              <a:rPr lang="pl-PL" b="1" dirty="0" smtClean="0"/>
            </a:br>
            <a:r>
              <a:rPr lang="pl-PL" b="1" dirty="0" smtClean="0"/>
              <a:t>maj 1991r. – </a:t>
            </a:r>
            <a:r>
              <a:rPr lang="pl-PL" b="1" dirty="0" err="1" smtClean="0"/>
              <a:t>S.U</a:t>
            </a:r>
            <a:r>
              <a:rPr lang="pl-PL" b="1" dirty="0" smtClean="0"/>
              <a:t>. „Hutnik”</a:t>
            </a:r>
            <a:endParaRPr lang="pl-PL" dirty="0"/>
          </a:p>
        </p:txBody>
      </p:sp>
      <p:pic>
        <p:nvPicPr>
          <p:cNvPr id="14338" name="Picture 2" descr="F:\YOGA\zdjęcie 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7349421" cy="5211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/>
              <a:t>Drugi kurs Jogi w Kołobrzegu</a:t>
            </a:r>
            <a:r>
              <a:rPr lang="pl-PL" sz="3200" b="1" dirty="0"/>
              <a:t> 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/>
              <a:t>listopad 1991r. – </a:t>
            </a:r>
            <a:r>
              <a:rPr lang="pl-PL" sz="3200" b="1" dirty="0" err="1" smtClean="0"/>
              <a:t>S.U</a:t>
            </a:r>
            <a:r>
              <a:rPr lang="pl-PL" sz="3200" b="1" dirty="0" smtClean="0"/>
              <a:t>. „</a:t>
            </a:r>
            <a:r>
              <a:rPr lang="pl-PL" sz="3200" b="1" dirty="0" err="1" smtClean="0"/>
              <a:t>Hutnik”-prowadzi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Prof.dr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Ravi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Javelgekar</a:t>
            </a:r>
            <a:r>
              <a:rPr lang="pl-PL" sz="3200" b="1" dirty="0" smtClean="0"/>
              <a:t>, </a:t>
            </a:r>
            <a:r>
              <a:rPr lang="pl-PL" sz="3200" b="1" dirty="0" err="1" smtClean="0"/>
              <a:t>Solapur-Indie</a:t>
            </a:r>
            <a:endParaRPr lang="pl-PL" sz="3200" dirty="0"/>
          </a:p>
        </p:txBody>
      </p:sp>
      <p:pic>
        <p:nvPicPr>
          <p:cNvPr id="15362" name="Picture 2" descr="F:\YOGA\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1778011" cy="5231855"/>
          </a:xfrm>
          <a:prstGeom prst="rect">
            <a:avLst/>
          </a:prstGeom>
          <a:noFill/>
        </p:spPr>
      </p:pic>
      <p:pic>
        <p:nvPicPr>
          <p:cNvPr id="15363" name="Picture 3" descr="F:\YOGA\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670408"/>
            <a:ext cx="6858048" cy="5011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Drugi kurs Jogi w Kołobrzegu </a:t>
            </a:r>
            <a:br>
              <a:rPr lang="pl-PL" b="1" dirty="0" smtClean="0"/>
            </a:br>
            <a:r>
              <a:rPr lang="pl-PL" b="1" dirty="0" smtClean="0"/>
              <a:t>listopad 1991r. – </a:t>
            </a:r>
            <a:r>
              <a:rPr lang="pl-PL" b="1" dirty="0" err="1" smtClean="0"/>
              <a:t>S.U</a:t>
            </a:r>
            <a:r>
              <a:rPr lang="pl-PL" b="1" dirty="0" smtClean="0"/>
              <a:t>. „Hutnik”</a:t>
            </a:r>
            <a:endParaRPr lang="pl-PL" dirty="0"/>
          </a:p>
        </p:txBody>
      </p:sp>
      <p:pic>
        <p:nvPicPr>
          <p:cNvPr id="16386" name="Picture 2" descr="F:\YOGA\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7072362" cy="5071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Drugi kurs Jogi w Kołobrzegu </a:t>
            </a:r>
            <a:br>
              <a:rPr lang="pl-PL" b="1" dirty="0" smtClean="0"/>
            </a:br>
            <a:r>
              <a:rPr lang="pl-PL" b="1" dirty="0" smtClean="0"/>
              <a:t>listopad 1991r. – </a:t>
            </a:r>
            <a:r>
              <a:rPr lang="pl-PL" b="1" dirty="0" err="1" smtClean="0"/>
              <a:t>S.U</a:t>
            </a:r>
            <a:r>
              <a:rPr lang="pl-PL" b="1" dirty="0" smtClean="0"/>
              <a:t>. „Hutnik”</a:t>
            </a:r>
            <a:endParaRPr lang="pl-PL" dirty="0"/>
          </a:p>
        </p:txBody>
      </p:sp>
      <p:pic>
        <p:nvPicPr>
          <p:cNvPr id="17410" name="Picture 2" descr="F:\YOGA\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114" y="1500174"/>
            <a:ext cx="7614843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Drugi kurs Jogi w Kołobrzegu </a:t>
            </a:r>
            <a:br>
              <a:rPr lang="pl-PL" b="1" dirty="0" smtClean="0"/>
            </a:br>
            <a:r>
              <a:rPr lang="pl-PL" b="1" dirty="0" smtClean="0"/>
              <a:t>listopad 1991r. – </a:t>
            </a:r>
            <a:r>
              <a:rPr lang="pl-PL" b="1" dirty="0" err="1" smtClean="0"/>
              <a:t>S.U</a:t>
            </a:r>
            <a:r>
              <a:rPr lang="pl-PL" b="1" dirty="0" smtClean="0"/>
              <a:t>. „Hutnik”</a:t>
            </a:r>
            <a:endParaRPr lang="pl-PL" dirty="0"/>
          </a:p>
        </p:txBody>
      </p:sp>
      <p:pic>
        <p:nvPicPr>
          <p:cNvPr id="1026" name="Picture 2" descr="F:\YOGA\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43050"/>
            <a:ext cx="7140675" cy="5024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Gazeta Kołobrzeska tuż przed Jubileuszem</a:t>
            </a:r>
            <a:endParaRPr lang="pl-PL" sz="3600" b="1" dirty="0"/>
          </a:p>
        </p:txBody>
      </p:sp>
      <p:pic>
        <p:nvPicPr>
          <p:cNvPr id="4" name="Symbol zastępczy zawartości 3" descr="16.09.2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8208912" cy="54006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 smtClean="0"/>
              <a:t>Drugi kurs Jogi w Kołobrzegu </a:t>
            </a:r>
            <a:br>
              <a:rPr lang="pl-PL" sz="2800" b="1" dirty="0" smtClean="0"/>
            </a:br>
            <a:r>
              <a:rPr lang="pl-PL" sz="2800" b="1" dirty="0" smtClean="0"/>
              <a:t>listopad 1991r. – </a:t>
            </a:r>
            <a:r>
              <a:rPr lang="pl-PL" sz="2800" b="1" dirty="0" err="1" smtClean="0"/>
              <a:t>S.U</a:t>
            </a:r>
            <a:r>
              <a:rPr lang="pl-PL" sz="2800" b="1" dirty="0" smtClean="0"/>
              <a:t>. „Hutnik”- prowadzi  </a:t>
            </a:r>
            <a:r>
              <a:rPr lang="pl-PL" sz="2800" b="1" dirty="0" err="1" smtClean="0"/>
              <a:t>Prof.dr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Ravi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Javelgekar</a:t>
            </a:r>
            <a:endParaRPr lang="pl-PL" sz="2800" dirty="0"/>
          </a:p>
        </p:txBody>
      </p:sp>
      <p:pic>
        <p:nvPicPr>
          <p:cNvPr id="2050" name="Picture 2" descr="H:\joga\zdjęcie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09056"/>
            <a:ext cx="7143800" cy="5055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Pokłosie kursów –rok 1991</a:t>
            </a:r>
            <a:endParaRPr lang="pl-PL" b="1" dirty="0"/>
          </a:p>
        </p:txBody>
      </p:sp>
      <p:pic>
        <p:nvPicPr>
          <p:cNvPr id="18434" name="Picture 2" descr="F:\YOGA\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857364"/>
            <a:ext cx="7654958" cy="465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Pierwsze zajęcia stałej grupy</a:t>
            </a:r>
            <a:endParaRPr lang="pl-PL" dirty="0"/>
          </a:p>
        </p:txBody>
      </p:sp>
      <p:pic>
        <p:nvPicPr>
          <p:cNvPr id="19458" name="Picture 2" descr="F:\YOGA\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7358114" cy="5208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Hatha Joga lecznicza w warunkach sanatoryjnych – 1992r.</a:t>
            </a:r>
            <a:endParaRPr lang="pl-PL" b="1" dirty="0"/>
          </a:p>
        </p:txBody>
      </p:sp>
      <p:pic>
        <p:nvPicPr>
          <p:cNvPr id="20482" name="Picture 2" descr="F:\YOGA\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714488"/>
            <a:ext cx="5680394" cy="4963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Trzeci kurs </a:t>
            </a:r>
            <a:br>
              <a:rPr lang="pl-PL" b="1" dirty="0" smtClean="0"/>
            </a:br>
            <a:r>
              <a:rPr lang="pl-PL" b="1" dirty="0" smtClean="0"/>
              <a:t>luty 1993r. – </a:t>
            </a:r>
            <a:r>
              <a:rPr lang="pl-PL" b="1" dirty="0" err="1" smtClean="0"/>
              <a:t>S.U</a:t>
            </a:r>
            <a:r>
              <a:rPr lang="pl-PL" b="1" dirty="0" smtClean="0"/>
              <a:t>. „Hutnik”</a:t>
            </a:r>
            <a:endParaRPr lang="pl-PL" b="1" dirty="0"/>
          </a:p>
        </p:txBody>
      </p:sp>
      <p:pic>
        <p:nvPicPr>
          <p:cNvPr id="21506" name="Picture 2" descr="F:\YOGA\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571612"/>
            <a:ext cx="3643338" cy="5109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Coraz większe zainteresowanie Jogą</a:t>
            </a:r>
            <a:endParaRPr lang="pl-PL" b="1" dirty="0"/>
          </a:p>
        </p:txBody>
      </p:sp>
      <p:pic>
        <p:nvPicPr>
          <p:cNvPr id="22530" name="Picture 2" descr="F:\YOGA\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3571900" cy="5117946"/>
          </a:xfrm>
          <a:prstGeom prst="rect">
            <a:avLst/>
          </a:prstGeom>
          <a:noFill/>
        </p:spPr>
      </p:pic>
      <p:pic>
        <p:nvPicPr>
          <p:cNvPr id="22531" name="Picture 3" descr="F:\YOGA\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428736"/>
            <a:ext cx="3557607" cy="5145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 smtClean="0"/>
              <a:t>Joga w programie gimnastyki korekcyjnej – S.P. nr 6. Wizyta na zajęciach Prof. dr </a:t>
            </a:r>
            <a:r>
              <a:rPr lang="pl-PL" sz="2800" b="1" dirty="0" err="1" smtClean="0"/>
              <a:t>Raviego</a:t>
            </a:r>
            <a:r>
              <a:rPr lang="pl-PL" sz="2800" b="1" dirty="0" smtClean="0"/>
              <a:t>  </a:t>
            </a:r>
            <a:r>
              <a:rPr lang="pl-PL" sz="2800" b="1" dirty="0" err="1" smtClean="0"/>
              <a:t>Jevalgekara</a:t>
            </a:r>
            <a:r>
              <a:rPr lang="pl-PL" sz="2800" b="1" dirty="0" smtClean="0"/>
              <a:t>- rok 1991</a:t>
            </a:r>
            <a:endParaRPr lang="pl-PL" sz="2800" b="1" dirty="0"/>
          </a:p>
        </p:txBody>
      </p:sp>
      <p:pic>
        <p:nvPicPr>
          <p:cNvPr id="23554" name="Picture 2" descr="F:\YOGA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7047204" cy="4768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Coraz większe zainteresowanie Jogą</a:t>
            </a:r>
            <a:endParaRPr lang="pl-PL" dirty="0"/>
          </a:p>
        </p:txBody>
      </p:sp>
      <p:pic>
        <p:nvPicPr>
          <p:cNvPr id="57346" name="Picture 2" descr="F:\YOGA\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12776"/>
            <a:ext cx="2928958" cy="5049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smtClean="0"/>
              <a:t>Coraz większe zainteresowanie Jogą</a:t>
            </a:r>
            <a:endParaRPr lang="pl-PL"/>
          </a:p>
        </p:txBody>
      </p:sp>
      <p:pic>
        <p:nvPicPr>
          <p:cNvPr id="59394" name="Picture 2" descr="F:\YOGA\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65135"/>
            <a:ext cx="7715304" cy="4831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Wakacje z Jogą</a:t>
            </a:r>
            <a:br>
              <a:rPr lang="pl-PL" b="1" dirty="0" smtClean="0"/>
            </a:br>
            <a:r>
              <a:rPr lang="pl-PL" b="1" dirty="0" smtClean="0"/>
              <a:t>1993r. - Bieszczady</a:t>
            </a:r>
            <a:endParaRPr lang="pl-PL" b="1" dirty="0"/>
          </a:p>
        </p:txBody>
      </p:sp>
      <p:pic>
        <p:nvPicPr>
          <p:cNvPr id="35842" name="Picture 2" descr="F:\YOGA\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14488"/>
            <a:ext cx="7046646" cy="4906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14546" y="500042"/>
            <a:ext cx="6172200" cy="1894362"/>
          </a:xfrm>
        </p:spPr>
        <p:txBody>
          <a:bodyPr/>
          <a:lstStyle/>
          <a:p>
            <a:r>
              <a:rPr lang="pl-PL" dirty="0" smtClean="0"/>
              <a:t>m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k</a:t>
            </a:r>
            <a:endParaRPr lang="pl-PL" dirty="0"/>
          </a:p>
        </p:txBody>
      </p:sp>
      <p:pic>
        <p:nvPicPr>
          <p:cNvPr id="2050" name="Picture 2" descr="F:\Joga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16945"/>
            <a:ext cx="4680520" cy="6465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Wakacje z Jogą</a:t>
            </a:r>
            <a:br>
              <a:rPr lang="pl-PL" b="1" dirty="0" smtClean="0"/>
            </a:br>
            <a:r>
              <a:rPr lang="pl-PL" b="1" dirty="0" smtClean="0"/>
              <a:t>1993r. - Bieszczady</a:t>
            </a:r>
            <a:endParaRPr lang="pl-PL" dirty="0"/>
          </a:p>
        </p:txBody>
      </p:sp>
      <p:pic>
        <p:nvPicPr>
          <p:cNvPr id="36866" name="Picture 2" descr="F:\YOGA\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857364"/>
            <a:ext cx="6789904" cy="4779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Wakacje z Jogą</a:t>
            </a:r>
            <a:br>
              <a:rPr lang="pl-PL" b="1" dirty="0" smtClean="0"/>
            </a:br>
            <a:r>
              <a:rPr lang="pl-PL" b="1" dirty="0" smtClean="0"/>
              <a:t>1994r. - Chodzież</a:t>
            </a:r>
            <a:endParaRPr lang="pl-PL" dirty="0"/>
          </a:p>
        </p:txBody>
      </p:sp>
      <p:pic>
        <p:nvPicPr>
          <p:cNvPr id="38914" name="Picture 2" descr="F:\YOGA\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14488"/>
            <a:ext cx="6726333" cy="4919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Wakacje z Jogą</a:t>
            </a:r>
            <a:br>
              <a:rPr lang="pl-PL" b="1" dirty="0" smtClean="0"/>
            </a:br>
            <a:r>
              <a:rPr lang="pl-PL" b="1" dirty="0" smtClean="0"/>
              <a:t>1994r. - Chodzież</a:t>
            </a:r>
            <a:endParaRPr lang="pl-PL" dirty="0"/>
          </a:p>
        </p:txBody>
      </p:sp>
      <p:pic>
        <p:nvPicPr>
          <p:cNvPr id="39938" name="Picture 2" descr="F:\YOGA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643050"/>
            <a:ext cx="3500462" cy="4995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Wakacje z Jogą</a:t>
            </a:r>
            <a:br>
              <a:rPr lang="pl-PL" b="1" dirty="0" smtClean="0"/>
            </a:br>
            <a:r>
              <a:rPr lang="pl-PL" b="1" dirty="0" smtClean="0"/>
              <a:t>1994r. - Chodzież</a:t>
            </a:r>
            <a:endParaRPr lang="pl-PL" dirty="0"/>
          </a:p>
        </p:txBody>
      </p:sp>
      <p:pic>
        <p:nvPicPr>
          <p:cNvPr id="40962" name="Picture 2" descr="F:\YOGA\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14488"/>
            <a:ext cx="6774288" cy="4931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Wakacje z Jogą</a:t>
            </a:r>
            <a:br>
              <a:rPr lang="pl-PL" b="1" dirty="0" smtClean="0"/>
            </a:br>
            <a:r>
              <a:rPr lang="pl-PL" b="1" dirty="0" smtClean="0"/>
              <a:t>1994r. – wyprawa rowerowa</a:t>
            </a:r>
            <a:endParaRPr lang="pl-PL" b="1" dirty="0"/>
          </a:p>
        </p:txBody>
      </p:sp>
      <p:pic>
        <p:nvPicPr>
          <p:cNvPr id="41986" name="Picture 2" descr="F:\YOGA\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14488"/>
            <a:ext cx="6718149" cy="4923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Wakacje z Jogą</a:t>
            </a:r>
            <a:br>
              <a:rPr lang="pl-PL" b="1" dirty="0" smtClean="0"/>
            </a:br>
            <a:r>
              <a:rPr lang="pl-PL" b="1" dirty="0" smtClean="0"/>
              <a:t>1994r. – wyprawa rowerowa</a:t>
            </a:r>
            <a:endParaRPr lang="pl-PL" dirty="0"/>
          </a:p>
        </p:txBody>
      </p:sp>
      <p:pic>
        <p:nvPicPr>
          <p:cNvPr id="43010" name="Picture 2" descr="F:\YOGA\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2"/>
            <a:ext cx="6784749" cy="5118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Wakacje z Jogą</a:t>
            </a:r>
            <a:br>
              <a:rPr lang="pl-PL" b="1" dirty="0" smtClean="0"/>
            </a:br>
            <a:r>
              <a:rPr lang="pl-PL" b="1" dirty="0" smtClean="0"/>
              <a:t>1995r. – Stare Drawsko</a:t>
            </a:r>
            <a:endParaRPr lang="pl-PL" dirty="0"/>
          </a:p>
        </p:txBody>
      </p:sp>
      <p:pic>
        <p:nvPicPr>
          <p:cNvPr id="46082" name="Picture 2" descr="F:\YOGA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1484784"/>
            <a:ext cx="7911759" cy="5169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Wakacje z Jogą</a:t>
            </a:r>
            <a:br>
              <a:rPr lang="pl-PL" b="1" dirty="0" smtClean="0"/>
            </a:br>
            <a:r>
              <a:rPr lang="pl-PL" b="1" dirty="0" smtClean="0"/>
              <a:t>1995r. – Stare Drawsko</a:t>
            </a:r>
            <a:endParaRPr lang="pl-PL" dirty="0"/>
          </a:p>
        </p:txBody>
      </p:sp>
      <p:pic>
        <p:nvPicPr>
          <p:cNvPr id="45058" name="Picture 2" descr="F:\YOGA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71612"/>
            <a:ext cx="7560840" cy="5054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 smtClean="0"/>
              <a:t>Wakacje z Jogą</a:t>
            </a:r>
            <a:br>
              <a:rPr lang="pl-PL" sz="3200" b="1" dirty="0" smtClean="0"/>
            </a:br>
            <a:r>
              <a:rPr lang="pl-PL" sz="3200" b="1" dirty="0" smtClean="0"/>
              <a:t>1997r. – Kalwaria Zebrzydowska(Sanktuarium)</a:t>
            </a:r>
            <a:endParaRPr lang="pl-PL" sz="3200" dirty="0"/>
          </a:p>
        </p:txBody>
      </p:sp>
      <p:pic>
        <p:nvPicPr>
          <p:cNvPr id="48130" name="Picture 2" descr="F:\YOGA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43050"/>
            <a:ext cx="7776864" cy="4947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Wakacje z Jogą- 1997r.</a:t>
            </a:r>
            <a:br>
              <a:rPr lang="pl-PL" sz="3600" b="1" dirty="0" smtClean="0"/>
            </a:br>
            <a:r>
              <a:rPr lang="pl-PL" sz="3600" b="1" dirty="0" smtClean="0"/>
              <a:t>Kalwaria Zebrzydowska</a:t>
            </a:r>
            <a:endParaRPr lang="pl-PL" sz="3600" b="1" dirty="0"/>
          </a:p>
        </p:txBody>
      </p:sp>
      <p:pic>
        <p:nvPicPr>
          <p:cNvPr id="4" name="Symbol zastępczy zawartości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45428"/>
            <a:ext cx="8280920" cy="482165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Joga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88640"/>
            <a:ext cx="4429117" cy="6526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Wakacje z Jogą</a:t>
            </a:r>
            <a:br>
              <a:rPr lang="pl-PL" b="1" dirty="0" smtClean="0"/>
            </a:br>
            <a:r>
              <a:rPr lang="pl-PL" b="1" dirty="0" smtClean="0"/>
              <a:t>1997r. – Kalwaria Zebrzydowska</a:t>
            </a:r>
            <a:endParaRPr lang="pl-PL" dirty="0"/>
          </a:p>
        </p:txBody>
      </p:sp>
      <p:pic>
        <p:nvPicPr>
          <p:cNvPr id="50178" name="Picture 2" descr="F:\YOGA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85926"/>
            <a:ext cx="7306321" cy="4887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Joga Studio „</a:t>
            </a:r>
            <a:r>
              <a:rPr lang="pl-PL" b="1" dirty="0" err="1" smtClean="0"/>
              <a:t>SivaSana</a:t>
            </a:r>
            <a:r>
              <a:rPr lang="pl-PL" b="1" dirty="0" smtClean="0"/>
              <a:t>” poszukująca swojego miejsca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929222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pl-PL" dirty="0" smtClean="0"/>
              <a:t>  1991 – 1992r. -  </a:t>
            </a:r>
            <a:r>
              <a:rPr lang="pl-PL" dirty="0" err="1" smtClean="0"/>
              <a:t>S.U</a:t>
            </a:r>
            <a:r>
              <a:rPr lang="pl-PL" dirty="0" smtClean="0"/>
              <a:t>. „Hutnik”</a:t>
            </a:r>
          </a:p>
          <a:p>
            <a:pPr marL="0" indent="0"/>
            <a:r>
              <a:rPr lang="pl-PL" dirty="0"/>
              <a:t> </a:t>
            </a:r>
            <a:r>
              <a:rPr lang="pl-PL" dirty="0" smtClean="0"/>
              <a:t> 1992r. – O.S.W „Górnik”</a:t>
            </a:r>
          </a:p>
          <a:p>
            <a:pPr marL="0" indent="0"/>
            <a:r>
              <a:rPr lang="pl-PL" dirty="0"/>
              <a:t> </a:t>
            </a:r>
            <a:r>
              <a:rPr lang="pl-PL" dirty="0" smtClean="0"/>
              <a:t> 1993 – 1997r.  Ratusz Miejski</a:t>
            </a:r>
          </a:p>
          <a:p>
            <a:pPr marL="0" indent="0"/>
            <a:r>
              <a:rPr lang="pl-PL" dirty="0"/>
              <a:t> </a:t>
            </a:r>
            <a:r>
              <a:rPr lang="pl-PL" dirty="0" smtClean="0"/>
              <a:t> 1997 – 2005r. – O.S.W „Chalkozyn”; Hotel „Centrum”; Przedszkole przy ul. Radomskiej; </a:t>
            </a:r>
            <a:r>
              <a:rPr lang="pl-PL" dirty="0" err="1" smtClean="0"/>
              <a:t>OSW</a:t>
            </a:r>
            <a:r>
              <a:rPr lang="pl-PL" dirty="0" smtClean="0"/>
              <a:t> „Chalkozyn”</a:t>
            </a:r>
          </a:p>
          <a:p>
            <a:pPr marL="0" indent="0"/>
            <a:r>
              <a:rPr lang="pl-PL" dirty="0"/>
              <a:t> </a:t>
            </a:r>
            <a:r>
              <a:rPr lang="pl-PL" dirty="0" smtClean="0"/>
              <a:t> 2005 – 2007r. – S.P. nr 1.</a:t>
            </a:r>
          </a:p>
          <a:p>
            <a:pPr marL="0" indent="0"/>
            <a:r>
              <a:rPr lang="pl-PL" dirty="0"/>
              <a:t> </a:t>
            </a:r>
            <a:r>
              <a:rPr lang="pl-PL" dirty="0" smtClean="0"/>
              <a:t> 2007r. – własne lokal – JOGA Studio „</a:t>
            </a:r>
            <a:r>
              <a:rPr lang="pl-PL" dirty="0" err="1" smtClean="0"/>
              <a:t>SivaSana</a:t>
            </a:r>
            <a:r>
              <a:rPr lang="pl-PL" dirty="0" smtClean="0"/>
              <a:t>” – ul. Czarnieckiego 5A/II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Joga Studio „</a:t>
            </a:r>
            <a:r>
              <a:rPr lang="pl-PL" b="1" dirty="0" err="1" smtClean="0"/>
              <a:t>SivaSana</a:t>
            </a:r>
            <a:r>
              <a:rPr lang="pl-PL" b="1" dirty="0" smtClean="0"/>
              <a:t>” poszukująca swojego miejsca</a:t>
            </a:r>
            <a:endParaRPr lang="pl-PL" dirty="0"/>
          </a:p>
        </p:txBody>
      </p:sp>
      <p:pic>
        <p:nvPicPr>
          <p:cNvPr id="24578" name="Picture 2" descr="F:\YOGA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85926"/>
            <a:ext cx="7920880" cy="4826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Joga Studio „</a:t>
            </a:r>
            <a:r>
              <a:rPr lang="pl-PL" b="1" dirty="0" err="1" smtClean="0"/>
              <a:t>SivaSana</a:t>
            </a:r>
            <a:r>
              <a:rPr lang="pl-PL" b="1" dirty="0" smtClean="0"/>
              <a:t>” poszukująca swojego miejsca</a:t>
            </a:r>
            <a:endParaRPr lang="pl-PL" dirty="0"/>
          </a:p>
        </p:txBody>
      </p:sp>
      <p:pic>
        <p:nvPicPr>
          <p:cNvPr id="25602" name="Picture 2" descr="F:\YOGA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54100"/>
            <a:ext cx="7704856" cy="4849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S.U.Kielczanka-1993-2007r</a:t>
            </a:r>
            <a:endParaRPr lang="pl-PL" dirty="0"/>
          </a:p>
        </p:txBody>
      </p:sp>
      <p:pic>
        <p:nvPicPr>
          <p:cNvPr id="4" name="Symbol zastępczy zawartości 3" descr="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412776"/>
            <a:ext cx="2952328" cy="4930819"/>
          </a:xfrm>
        </p:spPr>
      </p:pic>
      <p:pic>
        <p:nvPicPr>
          <p:cNvPr id="7" name="Symbol zastępczy zawartości 6" descr="9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3451448" cy="4896544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Listopad 1993r. – Ratusz Miejski, Kolejny kurs Prowadzi </a:t>
            </a:r>
            <a:r>
              <a:rPr lang="pl-PL" sz="3200" b="1" dirty="0" err="1" smtClean="0"/>
              <a:t>Prof.dr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Ravi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Javelgekar</a:t>
            </a:r>
            <a:endParaRPr lang="pl-PL" sz="3200" b="1" dirty="0"/>
          </a:p>
        </p:txBody>
      </p:sp>
      <p:pic>
        <p:nvPicPr>
          <p:cNvPr id="26626" name="Picture 2" descr="F:\YOGA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7355467" cy="5030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Listopad 1993r. – Ratusz Miejski</a:t>
            </a:r>
            <a:endParaRPr lang="pl-PL" dirty="0"/>
          </a:p>
        </p:txBody>
      </p:sp>
      <p:pic>
        <p:nvPicPr>
          <p:cNvPr id="27650" name="Picture 2" descr="F:\YOGA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7321327" cy="5240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Marzec 1996r. – Ratusz Miejski</a:t>
            </a:r>
            <a:endParaRPr lang="pl-PL" dirty="0"/>
          </a:p>
        </p:txBody>
      </p:sp>
      <p:pic>
        <p:nvPicPr>
          <p:cNvPr id="28674" name="Picture 2" descr="F:\YOGA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500174"/>
            <a:ext cx="3643338" cy="5156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Marzec 1996r. – Ratusz Miejski </a:t>
            </a:r>
            <a:endParaRPr lang="pl-PL" sz="3200" dirty="0"/>
          </a:p>
        </p:txBody>
      </p:sp>
      <p:pic>
        <p:nvPicPr>
          <p:cNvPr id="30722" name="Picture 2" descr="F:\YOGA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4"/>
            <a:ext cx="7007154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Marzec 1996r. – Ratusz Miejski</a:t>
            </a:r>
            <a:endParaRPr lang="pl-PL" dirty="0"/>
          </a:p>
        </p:txBody>
      </p:sp>
      <p:pic>
        <p:nvPicPr>
          <p:cNvPr id="31746" name="Picture 2" descr="F:\YOGA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7445178" cy="5265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129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„Mens sana  </a:t>
            </a:r>
            <a:r>
              <a:rPr lang="pl-PL" b="1" dirty="0" err="1" smtClean="0">
                <a:solidFill>
                  <a:srgbClr val="FF0000"/>
                </a:solidFill>
              </a:rPr>
              <a:t>in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corpore</a:t>
            </a:r>
            <a:r>
              <a:rPr lang="pl-PL" b="1" dirty="0" smtClean="0">
                <a:solidFill>
                  <a:srgbClr val="FF0000"/>
                </a:solidFill>
              </a:rPr>
              <a:t>  </a:t>
            </a:r>
            <a:r>
              <a:rPr lang="pl-PL" b="1" dirty="0" err="1" smtClean="0">
                <a:solidFill>
                  <a:srgbClr val="FF0000"/>
                </a:solidFill>
              </a:rPr>
              <a:t>sano</a:t>
            </a:r>
            <a:r>
              <a:rPr lang="pl-PL" b="1" dirty="0" smtClean="0">
                <a:solidFill>
                  <a:srgbClr val="FF0000"/>
                </a:solidFill>
              </a:rPr>
              <a:t>” </a:t>
            </a:r>
            <a:r>
              <a:rPr lang="pl-PL" dirty="0" smtClean="0"/>
              <a:t>(Juwenalis)</a:t>
            </a:r>
            <a:br>
              <a:rPr lang="pl-PL" dirty="0" smtClean="0"/>
            </a:br>
            <a:r>
              <a:rPr lang="pl-PL" dirty="0" smtClean="0"/>
              <a:t>W zdrowym ciele zdrowy duch.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4900" b="1" dirty="0" smtClean="0">
                <a:solidFill>
                  <a:srgbClr val="00B050"/>
                </a:solidFill>
              </a:rPr>
              <a:t>JOGA</a:t>
            </a:r>
            <a:r>
              <a:rPr lang="pl-PL" dirty="0" smtClean="0">
                <a:solidFill>
                  <a:srgbClr val="FF0000"/>
                </a:solidFill>
              </a:rPr>
              <a:t>: </a:t>
            </a:r>
            <a:r>
              <a:rPr lang="pl-PL" b="1" dirty="0" smtClean="0">
                <a:solidFill>
                  <a:srgbClr val="FF0000"/>
                </a:solidFill>
              </a:rPr>
              <a:t>Równowaga  ciała, umysłu i ducha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4000" dirty="0" smtClean="0"/>
              <a:t>Definicja zdrowia(WHO), przy ONZ: </a:t>
            </a:r>
            <a:r>
              <a:rPr lang="pl-PL" b="1" dirty="0" smtClean="0">
                <a:solidFill>
                  <a:srgbClr val="FF0000"/>
                </a:solidFill>
              </a:rPr>
              <a:t>Zdrowie to stan pełnej harmonii Ciała, Umysłu i Duszy </a:t>
            </a:r>
            <a:r>
              <a:rPr lang="pl-PL" dirty="0" smtClean="0"/>
              <a:t>(CUD)</a:t>
            </a:r>
            <a:endParaRPr lang="pl-PL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1999r. – „Chalkozyn”</a:t>
            </a:r>
            <a:endParaRPr lang="pl-PL" b="1" dirty="0"/>
          </a:p>
        </p:txBody>
      </p:sp>
      <p:pic>
        <p:nvPicPr>
          <p:cNvPr id="32770" name="Picture 2" descr="F:\YOGA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416644"/>
            <a:ext cx="3714776" cy="5257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Kurs z podstaw </a:t>
            </a:r>
            <a:r>
              <a:rPr lang="pl-PL" sz="3200" b="1" dirty="0" err="1" smtClean="0"/>
              <a:t>Ayurvedy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/>
              <a:t>czerwiec 2004r.-prowadzi  </a:t>
            </a:r>
            <a:r>
              <a:rPr lang="pl-PL" sz="3200" b="1" dirty="0" err="1" smtClean="0"/>
              <a:t>Prof.dr</a:t>
            </a:r>
            <a:r>
              <a:rPr lang="pl-PL" sz="3200" b="1" dirty="0" smtClean="0"/>
              <a:t> R. </a:t>
            </a:r>
            <a:r>
              <a:rPr lang="pl-PL" sz="3200" b="1" dirty="0" err="1" smtClean="0"/>
              <a:t>Javalgekar</a:t>
            </a:r>
            <a:endParaRPr lang="pl-PL" sz="3200" b="1" dirty="0"/>
          </a:p>
        </p:txBody>
      </p:sp>
      <p:pic>
        <p:nvPicPr>
          <p:cNvPr id="33794" name="Picture 2" descr="F:\YOGA\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28802"/>
            <a:ext cx="7920880" cy="4759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Kurs z podstaw </a:t>
            </a:r>
            <a:r>
              <a:rPr lang="pl-PL" b="1" dirty="0" err="1" smtClean="0"/>
              <a:t>Ayurvedy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czerwiec 2004r.</a:t>
            </a:r>
            <a:endParaRPr lang="pl-PL" dirty="0"/>
          </a:p>
        </p:txBody>
      </p:sp>
      <p:pic>
        <p:nvPicPr>
          <p:cNvPr id="34818" name="Picture 2" descr="F:\YOGA\zdjęcie 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7055038" cy="4840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 smtClean="0"/>
              <a:t>15 lat JOGA Studio– „Chalkozyn”- w optyce Redaktora i wydawcy KOŁOBRZESKIE </a:t>
            </a:r>
            <a:r>
              <a:rPr lang="pl-PL" sz="2800" b="1" i="1" dirty="0" smtClean="0"/>
              <a:t>WIADOMOŚCI </a:t>
            </a:r>
            <a:r>
              <a:rPr lang="pl-PL" sz="2800" b="1" dirty="0" smtClean="0"/>
              <a:t>Kazimierza Ratajczyka</a:t>
            </a:r>
            <a:endParaRPr lang="pl-PL" sz="2800" b="1" dirty="0"/>
          </a:p>
        </p:txBody>
      </p:sp>
      <p:pic>
        <p:nvPicPr>
          <p:cNvPr id="58370" name="Picture 2" descr="F:\YOGA\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714488"/>
            <a:ext cx="3085484" cy="4925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2005 – 2007r.  - S.P. nr 1.- Zajęcia widziane okiem teleobiektywu Karola Skiby</a:t>
            </a:r>
            <a:endParaRPr lang="pl-PL" sz="3200" b="1" dirty="0"/>
          </a:p>
        </p:txBody>
      </p:sp>
      <p:pic>
        <p:nvPicPr>
          <p:cNvPr id="51202" name="Picture 2" descr="F:\YOGA\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12776"/>
            <a:ext cx="5688632" cy="5220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2005 – 2007r.  - SP. nr 1.</a:t>
            </a:r>
            <a:endParaRPr lang="pl-PL" dirty="0"/>
          </a:p>
        </p:txBody>
      </p:sp>
      <p:pic>
        <p:nvPicPr>
          <p:cNvPr id="52226" name="Picture 2" descr="F:\YOGA\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196752"/>
            <a:ext cx="6030134" cy="549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2005 – 2007r.  - SP nr 1. fot. Karola Skiby</a:t>
            </a:r>
            <a:endParaRPr lang="pl-PL" sz="3600" dirty="0"/>
          </a:p>
        </p:txBody>
      </p:sp>
      <p:pic>
        <p:nvPicPr>
          <p:cNvPr id="53250" name="Picture 2" descr="F:\YOGA\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428736"/>
            <a:ext cx="3643337" cy="5200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 smtClean="0"/>
              <a:t>JOGA Studio „</a:t>
            </a:r>
            <a:r>
              <a:rPr lang="pl-PL" sz="3200" b="1" dirty="0" err="1" smtClean="0"/>
              <a:t>SivaSana</a:t>
            </a:r>
            <a:r>
              <a:rPr lang="pl-PL" sz="3200" b="1" dirty="0" smtClean="0"/>
              <a:t>” na swoim</a:t>
            </a:r>
            <a:br>
              <a:rPr lang="pl-PL" sz="3200" b="1" dirty="0" smtClean="0"/>
            </a:br>
            <a:r>
              <a:rPr lang="pl-PL" sz="3200" b="1" dirty="0" smtClean="0"/>
              <a:t>kwiecień 2007r. ( po wygranym przetargu)</a:t>
            </a:r>
            <a:endParaRPr lang="pl-PL" sz="3200" b="1" dirty="0"/>
          </a:p>
        </p:txBody>
      </p:sp>
      <p:pic>
        <p:nvPicPr>
          <p:cNvPr id="3074" name="Picture 2" descr="F:\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71612"/>
            <a:ext cx="7560840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JOGA Studio „</a:t>
            </a:r>
            <a:r>
              <a:rPr lang="pl-PL" b="1" dirty="0" err="1" smtClean="0"/>
              <a:t>SivaSana</a:t>
            </a:r>
            <a:r>
              <a:rPr lang="pl-PL" b="1" dirty="0" smtClean="0"/>
              <a:t>” na swoim</a:t>
            </a:r>
            <a:br>
              <a:rPr lang="pl-PL" b="1" dirty="0" smtClean="0"/>
            </a:br>
            <a:r>
              <a:rPr lang="pl-PL" b="1" dirty="0" smtClean="0"/>
              <a:t>kwiecień 2007r.</a:t>
            </a:r>
            <a:endParaRPr lang="pl-PL" dirty="0"/>
          </a:p>
        </p:txBody>
      </p:sp>
      <p:pic>
        <p:nvPicPr>
          <p:cNvPr id="4098" name="Picture 2" descr="F:\P423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71612"/>
            <a:ext cx="7920880" cy="5140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JOGA Studio „</a:t>
            </a:r>
            <a:r>
              <a:rPr lang="pl-PL" b="1" dirty="0" err="1" smtClean="0"/>
              <a:t>SivaSana</a:t>
            </a:r>
            <a:r>
              <a:rPr lang="pl-PL" b="1" dirty="0" smtClean="0"/>
              <a:t>” na swoim</a:t>
            </a:r>
            <a:br>
              <a:rPr lang="pl-PL" b="1" dirty="0" smtClean="0"/>
            </a:br>
            <a:r>
              <a:rPr lang="pl-PL" b="1" dirty="0" smtClean="0"/>
              <a:t>czerwiec 2007r.(remont adaptacyjny)</a:t>
            </a:r>
            <a:endParaRPr lang="pl-PL" dirty="0"/>
          </a:p>
        </p:txBody>
      </p:sp>
      <p:pic>
        <p:nvPicPr>
          <p:cNvPr id="6147" name="Picture 3" descr="F:\P5240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71612"/>
            <a:ext cx="7992888" cy="5211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Moje inspiracje na ścieżce Jogi –lata siedemdziesiąte</a:t>
            </a:r>
            <a:endParaRPr lang="pl-PL" b="1" dirty="0"/>
          </a:p>
        </p:txBody>
      </p:sp>
      <p:pic>
        <p:nvPicPr>
          <p:cNvPr id="5123" name="Picture 3" descr="F:\YOGA\książk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02210"/>
            <a:ext cx="7040786" cy="4978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JOGA Studio „</a:t>
            </a:r>
            <a:r>
              <a:rPr lang="pl-PL" b="1" dirty="0" err="1" smtClean="0"/>
              <a:t>SivaSana</a:t>
            </a:r>
            <a:r>
              <a:rPr lang="pl-PL" b="1" dirty="0" smtClean="0"/>
              <a:t>” na swoim</a:t>
            </a:r>
            <a:br>
              <a:rPr lang="pl-PL" b="1" dirty="0" smtClean="0"/>
            </a:br>
            <a:r>
              <a:rPr lang="pl-PL" b="1" dirty="0" smtClean="0"/>
              <a:t>maj 2007r.</a:t>
            </a:r>
            <a:endParaRPr lang="pl-PL" dirty="0"/>
          </a:p>
        </p:txBody>
      </p:sp>
      <p:pic>
        <p:nvPicPr>
          <p:cNvPr id="5122" name="Picture 2" descr="F:\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35899"/>
            <a:ext cx="8280920" cy="4989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Konsultacje z  Prof. dr   </a:t>
            </a:r>
            <a:r>
              <a:rPr lang="pl-PL" sz="3200" b="1" dirty="0" err="1" smtClean="0"/>
              <a:t>Ravim</a:t>
            </a:r>
            <a:r>
              <a:rPr lang="pl-PL" sz="3200" b="1" dirty="0" smtClean="0"/>
              <a:t>  </a:t>
            </a:r>
            <a:r>
              <a:rPr lang="pl-PL" sz="3200" b="1" dirty="0" err="1" smtClean="0"/>
              <a:t>Jevalgekarem</a:t>
            </a:r>
            <a:r>
              <a:rPr lang="pl-PL" sz="3200" b="1" dirty="0" smtClean="0"/>
              <a:t>, dotyczące dalszej współpracy-czerwiec 2007r</a:t>
            </a:r>
            <a:endParaRPr lang="pl-PL" sz="3200" b="1" dirty="0"/>
          </a:p>
        </p:txBody>
      </p:sp>
      <p:pic>
        <p:nvPicPr>
          <p:cNvPr id="4" name="Symbol zastępczy zawartości 3" descr="4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916832"/>
            <a:ext cx="6970721" cy="4525963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/>
              <a:t>JOGA Studio „</a:t>
            </a:r>
            <a:r>
              <a:rPr lang="pl-PL" sz="3200" b="1" dirty="0" err="1" smtClean="0"/>
              <a:t>SivaSana</a:t>
            </a:r>
            <a:r>
              <a:rPr lang="pl-PL" sz="3200" b="1" dirty="0" smtClean="0"/>
              <a:t>” na swoim</a:t>
            </a:r>
            <a:br>
              <a:rPr lang="pl-PL" sz="3200" b="1" dirty="0" smtClean="0"/>
            </a:br>
            <a:r>
              <a:rPr lang="pl-PL" sz="3200" b="1" dirty="0" smtClean="0"/>
              <a:t>sierpień 2007r.-konsultacja z </a:t>
            </a:r>
            <a:r>
              <a:rPr lang="pl-PL" sz="3200" b="1" dirty="0" err="1" smtClean="0"/>
              <a:t>Prof.dr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hab.w</a:t>
            </a:r>
            <a:r>
              <a:rPr lang="pl-PL" sz="3200" b="1" dirty="0" smtClean="0"/>
              <a:t> zakresie </a:t>
            </a:r>
            <a:r>
              <a:rPr lang="pl-PL" sz="3200" b="1" dirty="0" err="1" smtClean="0"/>
              <a:t>Feng-Shui</a:t>
            </a:r>
            <a:r>
              <a:rPr lang="pl-PL" sz="3200" b="1" dirty="0" smtClean="0"/>
              <a:t> w Studio</a:t>
            </a:r>
            <a:endParaRPr lang="pl-PL" sz="3200" dirty="0"/>
          </a:p>
        </p:txBody>
      </p:sp>
      <p:pic>
        <p:nvPicPr>
          <p:cNvPr id="8194" name="Picture 2" descr="F:\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197" y="1500175"/>
            <a:ext cx="7044703" cy="5283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JOGA  Studio”  </a:t>
            </a:r>
            <a:r>
              <a:rPr lang="pl-PL" sz="3600" b="1" dirty="0" err="1" smtClean="0"/>
              <a:t>SivaSana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>”wrzesień 2007r</a:t>
            </a:r>
            <a:endParaRPr lang="pl-PL" sz="3600" b="1" dirty="0"/>
          </a:p>
        </p:txBody>
      </p:sp>
      <p:pic>
        <p:nvPicPr>
          <p:cNvPr id="4" name="Symbol zastępczy zawartości 3" descr="Zdjęcia do gazety-Jubileusz XX-lecia 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609384"/>
            <a:ext cx="6624736" cy="5061974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 smtClean="0"/>
              <a:t>JOGA Studio „</a:t>
            </a:r>
            <a:r>
              <a:rPr lang="pl-PL" sz="2800" b="1" dirty="0" err="1" smtClean="0"/>
              <a:t>SivaSana</a:t>
            </a:r>
            <a:r>
              <a:rPr lang="pl-PL" sz="2800" b="1" dirty="0" smtClean="0"/>
              <a:t>” na swoim</a:t>
            </a:r>
            <a:br>
              <a:rPr lang="pl-PL" sz="2800" b="1" dirty="0" smtClean="0"/>
            </a:br>
            <a:r>
              <a:rPr lang="pl-PL" sz="2800" b="1" dirty="0" smtClean="0"/>
              <a:t>wrzesień 2007r. Pierwsze spotkanie w Studio z </a:t>
            </a:r>
            <a:r>
              <a:rPr lang="pl-PL" sz="2800" b="1" dirty="0" err="1" smtClean="0"/>
              <a:t>Prof.dr</a:t>
            </a:r>
            <a:r>
              <a:rPr lang="pl-PL" sz="2800" b="1" dirty="0" smtClean="0"/>
              <a:t> hab. Ewą Szaflarską-Stojko i  Prof. dr  hab. Arturem Stojko</a:t>
            </a:r>
            <a:endParaRPr lang="pl-PL" sz="2800" dirty="0"/>
          </a:p>
        </p:txBody>
      </p:sp>
      <p:pic>
        <p:nvPicPr>
          <p:cNvPr id="9218" name="Picture 2" descr="F:\P9060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71612"/>
            <a:ext cx="7560840" cy="5211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 smtClean="0"/>
              <a:t>Umowa współpracy z Polską Fundacją </a:t>
            </a:r>
            <a:r>
              <a:rPr lang="pl-PL" sz="3200" b="1" dirty="0" err="1" smtClean="0"/>
              <a:t>Apiterapii</a:t>
            </a:r>
            <a:endParaRPr lang="pl-PL" sz="3200" b="1" dirty="0"/>
          </a:p>
        </p:txBody>
      </p:sp>
      <p:pic>
        <p:nvPicPr>
          <p:cNvPr id="11266" name="Picture 2" descr="F:\Apiterapia - umowa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22" y="1428736"/>
            <a:ext cx="3843521" cy="5286412"/>
          </a:xfrm>
          <a:prstGeom prst="rect">
            <a:avLst/>
          </a:prstGeom>
          <a:noFill/>
        </p:spPr>
      </p:pic>
      <p:pic>
        <p:nvPicPr>
          <p:cNvPr id="11267" name="Picture 3" descr="F:\Apiterapia - umowa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2566" y="1428736"/>
            <a:ext cx="3834262" cy="5273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/>
              <a:t>Współpraca z Polską Fundacją  </a:t>
            </a:r>
            <a:r>
              <a:rPr lang="pl-PL" sz="3200" b="1" dirty="0" err="1" smtClean="0"/>
              <a:t>Apiterapii</a:t>
            </a:r>
            <a:r>
              <a:rPr lang="pl-PL" sz="3200" b="1" dirty="0" smtClean="0"/>
              <a:t> –wykład Prof. dr  hab. Artura Stojko  pracownika naukowego Uniwersytetu Medycznego w Katowicach</a:t>
            </a:r>
            <a:endParaRPr lang="pl-PL" sz="3200" dirty="0"/>
          </a:p>
        </p:txBody>
      </p:sp>
      <p:pic>
        <p:nvPicPr>
          <p:cNvPr id="12290" name="Picture 2" descr="F:\P5080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704856" cy="5143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Kolejny wykład </a:t>
            </a:r>
            <a:r>
              <a:rPr lang="pl-PL" dirty="0" err="1" smtClean="0"/>
              <a:t>Prof.Artura</a:t>
            </a:r>
            <a:r>
              <a:rPr lang="pl-PL" dirty="0" smtClean="0"/>
              <a:t> Stojko</a:t>
            </a:r>
            <a:endParaRPr lang="pl-PL" dirty="0"/>
          </a:p>
        </p:txBody>
      </p:sp>
      <p:pic>
        <p:nvPicPr>
          <p:cNvPr id="4" name="Symbol zastępczy zawartości 3" descr="P105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700808"/>
            <a:ext cx="7560840" cy="4824536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„nowa” grupa w nowym Studio</a:t>
            </a:r>
            <a:endParaRPr lang="pl-PL" b="1" dirty="0"/>
          </a:p>
        </p:txBody>
      </p:sp>
      <p:pic>
        <p:nvPicPr>
          <p:cNvPr id="10242" name="Picture 2" descr="F:\PC130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33006"/>
            <a:ext cx="7000924" cy="5250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Zajęcia w JOGA Studio ul. Czarnieckiego 5A/II</a:t>
            </a:r>
            <a:endParaRPr lang="pl-PL" b="1" dirty="0"/>
          </a:p>
        </p:txBody>
      </p:sp>
      <p:pic>
        <p:nvPicPr>
          <p:cNvPr id="54274" name="Picture 2" descr="F:\YOGA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643050"/>
            <a:ext cx="3571900" cy="5048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Moje inspiracje na ścieżce Jogi –lata siedemdziesiąte</a:t>
            </a:r>
            <a:endParaRPr lang="pl-PL" dirty="0"/>
          </a:p>
        </p:txBody>
      </p:sp>
      <p:pic>
        <p:nvPicPr>
          <p:cNvPr id="6146" name="Picture 2" descr="F:\YOGA\ksiazka srodek cd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428736"/>
            <a:ext cx="3643338" cy="5284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Zajęcia w JOGA Studio ul. Czarnieckiego 5A/II</a:t>
            </a:r>
            <a:endParaRPr lang="pl-PL" dirty="0"/>
          </a:p>
        </p:txBody>
      </p:sp>
      <p:pic>
        <p:nvPicPr>
          <p:cNvPr id="56322" name="Picture 2" descr="F:\YOGA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714488"/>
            <a:ext cx="3500462" cy="4947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Zajęcia w JOGA Studio ul. Czarnieckiego 5A/II</a:t>
            </a:r>
            <a:endParaRPr lang="pl-PL" dirty="0"/>
          </a:p>
        </p:txBody>
      </p:sp>
      <p:pic>
        <p:nvPicPr>
          <p:cNvPr id="55298" name="Picture 2" descr="F:\YOGA\zdjęcie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643050"/>
            <a:ext cx="3571900" cy="5050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joga2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2"/>
            <a:ext cx="4646777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 err="1" smtClean="0"/>
              <a:t>Feng</a:t>
            </a:r>
            <a:r>
              <a:rPr lang="pl-PL" sz="2000" b="1" dirty="0" smtClean="0"/>
              <a:t>- </a:t>
            </a:r>
            <a:r>
              <a:rPr lang="pl-PL" sz="2000" b="1" dirty="0" err="1" smtClean="0"/>
              <a:t>Shui</a:t>
            </a:r>
            <a:r>
              <a:rPr lang="pl-PL" sz="2000" b="1" dirty="0" smtClean="0"/>
              <a:t> w JOGA Studio- wykład</a:t>
            </a:r>
            <a:br>
              <a:rPr lang="pl-PL" sz="2000" b="1" dirty="0" smtClean="0"/>
            </a:br>
            <a:r>
              <a:rPr lang="pl-PL" sz="2000" b="1" dirty="0" smtClean="0"/>
              <a:t>Dyrektora Akademii Terapii Naturalnej z Wrocławia  </a:t>
            </a:r>
            <a:r>
              <a:rPr lang="pl-PL" sz="2000" b="1" dirty="0" err="1" smtClean="0"/>
              <a:t>Prof.dr</a:t>
            </a:r>
            <a:r>
              <a:rPr lang="pl-PL" sz="2000" b="1" dirty="0" smtClean="0"/>
              <a:t> hab. Zbigniewa</a:t>
            </a:r>
            <a:br>
              <a:rPr lang="pl-PL" sz="2000" b="1" dirty="0" smtClean="0"/>
            </a:br>
            <a:r>
              <a:rPr lang="pl-PL" sz="2000" b="1" dirty="0" err="1" smtClean="0"/>
              <a:t>Królickiego</a:t>
            </a:r>
            <a:endParaRPr lang="pl-PL" sz="2000" dirty="0"/>
          </a:p>
        </p:txBody>
      </p:sp>
      <p:pic>
        <p:nvPicPr>
          <p:cNvPr id="13314" name="Picture 2" descr="F:\PC290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7044703" cy="5283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Medytacja Wigilijna</a:t>
            </a:r>
            <a:endParaRPr lang="pl-PL" b="1" dirty="0"/>
          </a:p>
        </p:txBody>
      </p:sp>
      <p:pic>
        <p:nvPicPr>
          <p:cNvPr id="14338" name="Picture 2" descr="F:\PC210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2"/>
            <a:ext cx="6786610" cy="5089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Tradycyjna Wigilia</a:t>
            </a:r>
            <a:br>
              <a:rPr lang="pl-PL" b="1" dirty="0" smtClean="0"/>
            </a:br>
            <a:r>
              <a:rPr lang="pl-PL" b="1" dirty="0" smtClean="0"/>
              <a:t>2010r.</a:t>
            </a:r>
            <a:endParaRPr lang="pl-PL" b="1" dirty="0"/>
          </a:p>
        </p:txBody>
      </p:sp>
      <p:pic>
        <p:nvPicPr>
          <p:cNvPr id="15362" name="Picture 2" descr="F:\DSC03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7299392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JOGA Studio „</a:t>
            </a:r>
            <a:r>
              <a:rPr lang="pl-PL" b="1" dirty="0" err="1" smtClean="0"/>
              <a:t>SivaSana</a:t>
            </a:r>
            <a:r>
              <a:rPr lang="pl-PL" b="1" dirty="0" smtClean="0"/>
              <a:t>” </a:t>
            </a:r>
            <a:br>
              <a:rPr lang="pl-PL" b="1" dirty="0" smtClean="0"/>
            </a:br>
            <a:r>
              <a:rPr lang="pl-PL" b="1" dirty="0" smtClean="0"/>
              <a:t>wrzesień 2011r.</a:t>
            </a:r>
            <a:endParaRPr lang="pl-PL" dirty="0"/>
          </a:p>
        </p:txBody>
      </p:sp>
      <p:pic>
        <p:nvPicPr>
          <p:cNvPr id="7170" name="Picture 2" descr="F:\joga szyld now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357430"/>
            <a:ext cx="8001056" cy="3199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Ela, Ryszard, Ania</a:t>
            </a:r>
            <a:endParaRPr lang="pl-PL" dirty="0"/>
          </a:p>
        </p:txBody>
      </p:sp>
      <p:pic>
        <p:nvPicPr>
          <p:cNvPr id="4" name="Symbol zastępczy zawartości 3" descr="Jubileusz-SivaSana 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412776"/>
            <a:ext cx="4248472" cy="4669979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Grupa kręgosłupowa-wrzesień 2011r.</a:t>
            </a:r>
            <a:endParaRPr lang="pl-PL" sz="3600" b="1" dirty="0"/>
          </a:p>
        </p:txBody>
      </p:sp>
      <p:pic>
        <p:nvPicPr>
          <p:cNvPr id="4" name="Symbol zastępczy zawartości 3" descr="Jubileusz-SivaSana 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9" y="1600200"/>
            <a:ext cx="7128792" cy="4525963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Grupa kręgosłupowa-wrzesień 2011r.</a:t>
            </a:r>
            <a:endParaRPr lang="pl-PL" sz="3600" b="1" dirty="0"/>
          </a:p>
        </p:txBody>
      </p:sp>
      <p:pic>
        <p:nvPicPr>
          <p:cNvPr id="4" name="Symbol zastępczy zawartości 3" descr="Jubileusz-SivaSana 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600200"/>
            <a:ext cx="6984775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Moje inspiracje na ścieżce Jogi</a:t>
            </a:r>
            <a:endParaRPr lang="pl-PL" dirty="0"/>
          </a:p>
        </p:txBody>
      </p:sp>
      <p:pic>
        <p:nvPicPr>
          <p:cNvPr id="7170" name="Picture 2" descr="F:\YOGA\książk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74"/>
            <a:ext cx="6786610" cy="520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Grupa kręgosłupowa-2011r.</a:t>
            </a:r>
            <a:endParaRPr lang="pl-PL" sz="3600" b="1" dirty="0"/>
          </a:p>
        </p:txBody>
      </p:sp>
      <p:pic>
        <p:nvPicPr>
          <p:cNvPr id="4" name="Symbol zastępczy zawartości 3" descr="Jubileusz-SivaSana 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6840759" cy="4713387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Wymiana doświadczeń i praktyka w zakresie terapii naturalnej pomiędzy Gabinetami Usprawniania Leczniczego „SANA” i Instytutem </a:t>
            </a:r>
            <a:r>
              <a:rPr lang="pl-PL" b="1" dirty="0" err="1" smtClean="0"/>
              <a:t>Ayurwedy</a:t>
            </a:r>
            <a:r>
              <a:rPr lang="pl-PL" b="1" dirty="0" smtClean="0"/>
              <a:t> i Jogi wg Szkoły </a:t>
            </a:r>
            <a:r>
              <a:rPr lang="pl-PL" b="1" dirty="0" err="1" smtClean="0"/>
              <a:t>Kuvalayanandy</a:t>
            </a:r>
            <a:r>
              <a:rPr lang="pl-PL" b="1" dirty="0" smtClean="0"/>
              <a:t> </a:t>
            </a:r>
            <a:r>
              <a:rPr lang="pl-PL" b="1" dirty="0" err="1" smtClean="0"/>
              <a:t>Lonavla,INDIE</a:t>
            </a:r>
            <a:endParaRPr lang="pl-PL" b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Duży kompleks kliniczno-dydaktyczny</a:t>
            </a:r>
            <a:br>
              <a:rPr lang="pl-PL" sz="3200" b="1" dirty="0" smtClean="0"/>
            </a:br>
            <a:r>
              <a:rPr lang="pl-PL" sz="3200" b="1" dirty="0" err="1" smtClean="0"/>
              <a:t>Lonavla,INDIE</a:t>
            </a:r>
            <a:r>
              <a:rPr lang="pl-PL" sz="3200" b="1" dirty="0" smtClean="0"/>
              <a:t>(Instytut </a:t>
            </a:r>
            <a:r>
              <a:rPr lang="pl-PL" sz="3200" b="1" dirty="0" err="1" smtClean="0"/>
              <a:t>Ajurwedy</a:t>
            </a:r>
            <a:r>
              <a:rPr lang="pl-PL" sz="3200" b="1" dirty="0" smtClean="0"/>
              <a:t> i Jogi)</a:t>
            </a:r>
            <a:endParaRPr lang="pl-PL" sz="3200" b="1" dirty="0"/>
          </a:p>
        </p:txBody>
      </p:sp>
      <p:pic>
        <p:nvPicPr>
          <p:cNvPr id="4" name="Symbol zastępczy zawartości 3" descr="Obraz 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600200"/>
            <a:ext cx="6768751" cy="4525963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Certyfikat potwierdzający odbycie praktyki w prowadzeniu jogi </a:t>
            </a:r>
            <a:r>
              <a:rPr lang="pl-PL" sz="3200" b="1" dirty="0" err="1" smtClean="0"/>
              <a:t>leczniczej-Lonavla,INDIE</a:t>
            </a:r>
            <a:endParaRPr lang="pl-PL" sz="3200" b="1" dirty="0"/>
          </a:p>
        </p:txBody>
      </p:sp>
      <p:pic>
        <p:nvPicPr>
          <p:cNvPr id="4" name="Symbol zastępczy zawartości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772816"/>
            <a:ext cx="5256584" cy="4536504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err="1" smtClean="0"/>
              <a:t>Lonavla-Indie</a:t>
            </a:r>
            <a:r>
              <a:rPr lang="pl-PL" sz="3600" b="1" dirty="0" smtClean="0"/>
              <a:t>, asystowanie w prowadzeniu zajęć z jogi leczniczej</a:t>
            </a:r>
            <a:endParaRPr lang="pl-PL" sz="3600" b="1" dirty="0"/>
          </a:p>
        </p:txBody>
      </p:sp>
      <p:pic>
        <p:nvPicPr>
          <p:cNvPr id="4" name="Symbol zastępczy zawartości 3" descr="Obraz 1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600200"/>
            <a:ext cx="3456384" cy="4525963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Zabieg </a:t>
            </a:r>
            <a:r>
              <a:rPr lang="pl-PL" sz="3600" b="1" dirty="0" err="1" smtClean="0"/>
              <a:t>chiropraktyczny</a:t>
            </a:r>
            <a:r>
              <a:rPr lang="pl-PL" sz="3600" b="1" dirty="0" smtClean="0"/>
              <a:t> w Instytucie </a:t>
            </a:r>
            <a:r>
              <a:rPr lang="pl-PL" sz="3600" b="1" dirty="0" err="1" smtClean="0"/>
              <a:t>Ayurwedy</a:t>
            </a:r>
            <a:r>
              <a:rPr lang="pl-PL" sz="3600" b="1" dirty="0" smtClean="0"/>
              <a:t> w </a:t>
            </a:r>
            <a:r>
              <a:rPr lang="pl-PL" sz="3600" b="1" dirty="0" err="1" smtClean="0"/>
              <a:t>Lonavli-Indie</a:t>
            </a:r>
            <a:endParaRPr lang="pl-PL" sz="3600" b="1" dirty="0"/>
          </a:p>
        </p:txBody>
      </p:sp>
      <p:pic>
        <p:nvPicPr>
          <p:cNvPr id="4" name="Symbol zastępczy zawartości 3" descr="Obraz 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 smtClean="0"/>
              <a:t>Wykład i ćwiczenia dla studentów uczelni medycznej w Punie-INDIE</a:t>
            </a:r>
            <a:endParaRPr lang="pl-PL" sz="3200" b="1" dirty="0"/>
          </a:p>
        </p:txBody>
      </p:sp>
      <p:pic>
        <p:nvPicPr>
          <p:cNvPr id="4" name="Symbol zastępczy zawartości 3" descr="zdęcie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1219"/>
            <a:ext cx="8208912" cy="5093403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Zajęcia praktyczne ze studentami w klinice ortopedycznej w Punie-INDIE</a:t>
            </a:r>
            <a:endParaRPr lang="pl-PL" b="1" dirty="0"/>
          </a:p>
        </p:txBody>
      </p:sp>
      <p:pic>
        <p:nvPicPr>
          <p:cNvPr id="4" name="Symbol zastępczy zawartości 3" descr="zdjęcie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916832"/>
            <a:ext cx="8136904" cy="4525963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F:\joga-plansz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648"/>
            <a:ext cx="8739138" cy="655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Gazeta Kołobrzeska obecna na konferencji Jubileuszowej</a:t>
            </a:r>
            <a:endParaRPr lang="pl-PL" sz="3600" b="1" dirty="0"/>
          </a:p>
        </p:txBody>
      </p:sp>
      <p:pic>
        <p:nvPicPr>
          <p:cNvPr id="4" name="Symbol zastępczy zawartości 3" descr="23.09.2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60848"/>
            <a:ext cx="8229600" cy="352839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Moje inspiracje na ścieżce Jogi</a:t>
            </a:r>
            <a:endParaRPr lang="pl-PL" dirty="0"/>
          </a:p>
        </p:txBody>
      </p:sp>
      <p:pic>
        <p:nvPicPr>
          <p:cNvPr id="8194" name="Picture 2" descr="F:\YOGA\książka środek cd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571612"/>
            <a:ext cx="6355707" cy="5111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b="1" dirty="0" smtClean="0"/>
              <a:t>Goście konferencji, od prawej</a:t>
            </a:r>
            <a:r>
              <a:rPr lang="pl-PL" sz="2000" dirty="0" smtClean="0"/>
              <a:t>: dr n. med. Marcin Kasprzak, </a:t>
            </a:r>
            <a:r>
              <a:rPr lang="pl-PL" sz="2000" b="1" dirty="0" smtClean="0"/>
              <a:t>Prezydent</a:t>
            </a:r>
            <a:r>
              <a:rPr lang="pl-PL" sz="2000" dirty="0" smtClean="0"/>
              <a:t> </a:t>
            </a:r>
            <a:r>
              <a:rPr lang="pl-PL" sz="2000" b="1" dirty="0" smtClean="0"/>
              <a:t>Kołobrzegu</a:t>
            </a:r>
            <a:r>
              <a:rPr lang="pl-PL" sz="2000" dirty="0" smtClean="0"/>
              <a:t>-mgr Janusz Gromek, Prof. dr hab. Zbigniew </a:t>
            </a:r>
            <a:r>
              <a:rPr lang="pl-PL" sz="2000" dirty="0" err="1" smtClean="0"/>
              <a:t>Królicki</a:t>
            </a:r>
            <a:r>
              <a:rPr lang="pl-PL" sz="2000" dirty="0" smtClean="0"/>
              <a:t> , Mistrzyni Rejki- mgr Krystyna </a:t>
            </a:r>
            <a:r>
              <a:rPr lang="pl-PL" sz="2000" dirty="0" err="1" smtClean="0"/>
              <a:t>Królicka</a:t>
            </a:r>
            <a:r>
              <a:rPr lang="pl-PL" sz="2000" dirty="0" smtClean="0"/>
              <a:t>, Prof. dr  hab. Artur Stojko, Prof. dr hab. Ewa Szaflarska-Stojko, Dyr. OSW” Kielczanka” mgr Ewa Janczarska</a:t>
            </a:r>
            <a:endParaRPr lang="pl-PL" sz="2000" dirty="0"/>
          </a:p>
        </p:txBody>
      </p:sp>
      <p:pic>
        <p:nvPicPr>
          <p:cNvPr id="4" name="Symbol zastępczy zawartości 3" descr="DSC_3475-Ratajczy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00200"/>
            <a:ext cx="8280920" cy="4853136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/>
              <a:t>Prezydent  Kołobrzegu  mgr Janusz Gromek</a:t>
            </a:r>
            <a:endParaRPr lang="pl-PL" sz="3600" b="1" dirty="0"/>
          </a:p>
        </p:txBody>
      </p:sp>
      <p:pic>
        <p:nvPicPr>
          <p:cNvPr id="4" name="Symbol zastępczy zawartości 3" descr="DSC_3485-ratajcz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00200"/>
            <a:ext cx="8280920" cy="4997152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 smtClean="0"/>
              <a:t>Prezydent w wystąpieniu otwierającym Konferencję</a:t>
            </a:r>
            <a:endParaRPr lang="pl-PL" sz="2800" b="1" dirty="0"/>
          </a:p>
        </p:txBody>
      </p:sp>
      <p:pic>
        <p:nvPicPr>
          <p:cNvPr id="4" name="Symbol zastępczy zawartości 3" descr="3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7632847" cy="5472608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Słuchacze Konferencji</a:t>
            </a:r>
            <a:endParaRPr lang="pl-PL" sz="3600" b="1" dirty="0"/>
          </a:p>
        </p:txBody>
      </p:sp>
      <p:pic>
        <p:nvPicPr>
          <p:cNvPr id="4" name="Symbol zastępczy zawartości 3" descr="3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7704855" cy="5400600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/>
              <a:t>Honorowi goście</a:t>
            </a:r>
            <a:endParaRPr lang="pl-PL" sz="4000" b="1" dirty="0"/>
          </a:p>
        </p:txBody>
      </p:sp>
      <p:pic>
        <p:nvPicPr>
          <p:cNvPr id="4" name="Symbol zastępczy zawartości 3" descr="3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416823" cy="4929411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/>
              <a:t>Upominki okolicznościowe</a:t>
            </a:r>
            <a:endParaRPr lang="pl-PL" sz="4000" b="1" dirty="0"/>
          </a:p>
        </p:txBody>
      </p:sp>
      <p:pic>
        <p:nvPicPr>
          <p:cNvPr id="4" name="Symbol zastępczy zawartości 3" descr="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96752"/>
            <a:ext cx="7056783" cy="4929411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Kwiaty od najstarszych stażem joginek</a:t>
            </a:r>
            <a:endParaRPr lang="pl-PL" dirty="0"/>
          </a:p>
        </p:txBody>
      </p:sp>
      <p:pic>
        <p:nvPicPr>
          <p:cNvPr id="4" name="Symbol zastępczy zawartości 3" descr="4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7632849" cy="4929411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Wykład dr </a:t>
            </a:r>
            <a:r>
              <a:rPr lang="pl-PL" sz="3600" b="1" dirty="0" err="1" smtClean="0"/>
              <a:t>n.med</a:t>
            </a:r>
            <a:r>
              <a:rPr lang="pl-PL" sz="3600" b="1" dirty="0" smtClean="0"/>
              <a:t>. Marcina Kasprzaka</a:t>
            </a:r>
            <a:endParaRPr lang="pl-PL" sz="3600" b="1" dirty="0"/>
          </a:p>
        </p:txBody>
      </p:sp>
      <p:pic>
        <p:nvPicPr>
          <p:cNvPr id="4" name="Symbol zastępczy zawartości 3" descr="4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b="1" dirty="0" smtClean="0"/>
              <a:t>Wykład  Prof. dr hab. Zbigniewa </a:t>
            </a:r>
            <a:r>
              <a:rPr lang="pl-PL" sz="2400" b="1" dirty="0" err="1" smtClean="0"/>
              <a:t>Królickiego</a:t>
            </a:r>
            <a:endParaRPr lang="pl-PL" sz="2400" b="1" dirty="0"/>
          </a:p>
        </p:txBody>
      </p:sp>
      <p:pic>
        <p:nvPicPr>
          <p:cNvPr id="4" name="Symbol zastępczy zawartości 3" descr="4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124744"/>
            <a:ext cx="5832648" cy="5400600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/>
              <a:t>Wykład Prof. dr hab. Artura Stojko</a:t>
            </a:r>
            <a:endParaRPr lang="pl-PL" sz="4000" b="1" dirty="0"/>
          </a:p>
        </p:txBody>
      </p:sp>
      <p:pic>
        <p:nvPicPr>
          <p:cNvPr id="4" name="Symbol zastępczy zawartości 3" descr="4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7272807" cy="5001419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</TotalTime>
  <Words>751</Words>
  <Application>Microsoft Office PowerPoint</Application>
  <PresentationFormat>Pokaz na ekranie (4:3)</PresentationFormat>
  <Paragraphs>107</Paragraphs>
  <Slides>118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118</vt:i4>
      </vt:variant>
    </vt:vector>
  </HeadingPairs>
  <TitlesOfParts>
    <vt:vector size="119" baseType="lpstr">
      <vt:lpstr>Motyw pakietu Office</vt:lpstr>
      <vt:lpstr>Foto- retrospekcje</vt:lpstr>
      <vt:lpstr>Gazeta Kołobrzeska tuż przed Jubileuszem</vt:lpstr>
      <vt:lpstr>m</vt:lpstr>
      <vt:lpstr>Slajd 4</vt:lpstr>
      <vt:lpstr>„Mens sana  in corpore  sano” (Juwenalis) W zdrowym ciele zdrowy duch.  JOGA: Równowaga  ciała, umysłu i ducha  Definicja zdrowia(WHO), przy ONZ: Zdrowie to stan pełnej harmonii Ciała, Umysłu i Duszy (CUD)</vt:lpstr>
      <vt:lpstr>Moje inspiracje na ścieżce Jogi –lata siedemdziesiąte</vt:lpstr>
      <vt:lpstr>Moje inspiracje na ścieżce Jogi –lata siedemdziesiąte</vt:lpstr>
      <vt:lpstr>Moje inspiracje na ścieżce Jogi</vt:lpstr>
      <vt:lpstr>Moje inspiracje na ścieżce Jogi</vt:lpstr>
      <vt:lpstr>Moje inspiracje na ścieżce Jogi-lata osiemdziesiąte</vt:lpstr>
      <vt:lpstr>Moje inspiracje na ścieżce Jogi</vt:lpstr>
      <vt:lpstr>Moje inspiracje na ścieżce Jogi</vt:lpstr>
      <vt:lpstr>Pierwszy kurs Jogi w Kołobrzegu maj 1991r. – S.U. „Hutnik”-prowadzi Prof.dr Ravi Javalgekar, Solapur-Indie</vt:lpstr>
      <vt:lpstr>Pierwszy kurs Jogi w Kołobrzegu maj 1991r. – S.U. „Hutnik”</vt:lpstr>
      <vt:lpstr>Pierwszy kurs Jogi w Kołobrzegu maj 1991r. – S.U. „Hutnik”</vt:lpstr>
      <vt:lpstr>Drugi kurs Jogi w Kołobrzegu  listopad 1991r. – S.U. „Hutnik”-prowadzi Prof.dr Ravi Javelgekar, Solapur-Indie</vt:lpstr>
      <vt:lpstr>Drugi kurs Jogi w Kołobrzegu  listopad 1991r. – S.U. „Hutnik”</vt:lpstr>
      <vt:lpstr>Drugi kurs Jogi w Kołobrzegu  listopad 1991r. – S.U. „Hutnik”</vt:lpstr>
      <vt:lpstr>Drugi kurs Jogi w Kołobrzegu  listopad 1991r. – S.U. „Hutnik”</vt:lpstr>
      <vt:lpstr>Drugi kurs Jogi w Kołobrzegu  listopad 1991r. – S.U. „Hutnik”- prowadzi  Prof.dr Ravi Javelgekar</vt:lpstr>
      <vt:lpstr>Pokłosie kursów –rok 1991</vt:lpstr>
      <vt:lpstr>Pierwsze zajęcia stałej grupy</vt:lpstr>
      <vt:lpstr>Hatha Joga lecznicza w warunkach sanatoryjnych – 1992r.</vt:lpstr>
      <vt:lpstr>Trzeci kurs  luty 1993r. – S.U. „Hutnik”</vt:lpstr>
      <vt:lpstr>Coraz większe zainteresowanie Jogą</vt:lpstr>
      <vt:lpstr>Joga w programie gimnastyki korekcyjnej – S.P. nr 6. Wizyta na zajęciach Prof. dr Raviego  Jevalgekara- rok 1991</vt:lpstr>
      <vt:lpstr>Coraz większe zainteresowanie Jogą</vt:lpstr>
      <vt:lpstr>Coraz większe zainteresowanie Jogą</vt:lpstr>
      <vt:lpstr>Wakacje z Jogą 1993r. - Bieszczady</vt:lpstr>
      <vt:lpstr>Wakacje z Jogą 1993r. - Bieszczady</vt:lpstr>
      <vt:lpstr>Wakacje z Jogą 1994r. - Chodzież</vt:lpstr>
      <vt:lpstr>Wakacje z Jogą 1994r. - Chodzież</vt:lpstr>
      <vt:lpstr>Wakacje z Jogą 1994r. - Chodzież</vt:lpstr>
      <vt:lpstr>Wakacje z Jogą 1994r. – wyprawa rowerowa</vt:lpstr>
      <vt:lpstr>Wakacje z Jogą 1994r. – wyprawa rowerowa</vt:lpstr>
      <vt:lpstr>Wakacje z Jogą 1995r. – Stare Drawsko</vt:lpstr>
      <vt:lpstr>Wakacje z Jogą 1995r. – Stare Drawsko</vt:lpstr>
      <vt:lpstr>Wakacje z Jogą 1997r. – Kalwaria Zebrzydowska(Sanktuarium)</vt:lpstr>
      <vt:lpstr>Wakacje z Jogą- 1997r. Kalwaria Zebrzydowska</vt:lpstr>
      <vt:lpstr>Wakacje z Jogą 1997r. – Kalwaria Zebrzydowska</vt:lpstr>
      <vt:lpstr>Joga Studio „SivaSana” poszukująca swojego miejsca</vt:lpstr>
      <vt:lpstr>Joga Studio „SivaSana” poszukująca swojego miejsca</vt:lpstr>
      <vt:lpstr>Joga Studio „SivaSana” poszukująca swojego miejsca</vt:lpstr>
      <vt:lpstr>S.U.Kielczanka-1993-2007r</vt:lpstr>
      <vt:lpstr>Listopad 1993r. – Ratusz Miejski, Kolejny kurs Prowadzi Prof.dr Ravi Javelgekar</vt:lpstr>
      <vt:lpstr>Listopad 1993r. – Ratusz Miejski</vt:lpstr>
      <vt:lpstr>Marzec 1996r. – Ratusz Miejski</vt:lpstr>
      <vt:lpstr>Marzec 1996r. – Ratusz Miejski </vt:lpstr>
      <vt:lpstr>Marzec 1996r. – Ratusz Miejski</vt:lpstr>
      <vt:lpstr>1999r. – „Chalkozyn”</vt:lpstr>
      <vt:lpstr>Kurs z podstaw Ayurvedy czerwiec 2004r.-prowadzi  Prof.dr R. Javalgekar</vt:lpstr>
      <vt:lpstr>Kurs z podstaw Ayurvedy czerwiec 2004r.</vt:lpstr>
      <vt:lpstr>15 lat JOGA Studio– „Chalkozyn”- w optyce Redaktora i wydawcy KOŁOBRZESKIE WIADOMOŚCI Kazimierza Ratajczyka</vt:lpstr>
      <vt:lpstr>2005 – 2007r.  - S.P. nr 1.- Zajęcia widziane okiem teleobiektywu Karola Skiby</vt:lpstr>
      <vt:lpstr>2005 – 2007r.  - SP. nr 1.</vt:lpstr>
      <vt:lpstr>2005 – 2007r.  - SP nr 1. fot. Karola Skiby</vt:lpstr>
      <vt:lpstr>JOGA Studio „SivaSana” na swoim kwiecień 2007r. ( po wygranym przetargu)</vt:lpstr>
      <vt:lpstr>JOGA Studio „SivaSana” na swoim kwiecień 2007r.</vt:lpstr>
      <vt:lpstr>JOGA Studio „SivaSana” na swoim czerwiec 2007r.(remont adaptacyjny)</vt:lpstr>
      <vt:lpstr>JOGA Studio „SivaSana” na swoim maj 2007r.</vt:lpstr>
      <vt:lpstr>Konsultacje z  Prof. dr   Ravim  Jevalgekarem, dotyczące dalszej współpracy-czerwiec 2007r</vt:lpstr>
      <vt:lpstr>JOGA Studio „SivaSana” na swoim sierpień 2007r.-konsultacja z Prof.dr hab.w zakresie Feng-Shui w Studio</vt:lpstr>
      <vt:lpstr>JOGA  Studio”  SivaSana ”wrzesień 2007r</vt:lpstr>
      <vt:lpstr>JOGA Studio „SivaSana” na swoim wrzesień 2007r. Pierwsze spotkanie w Studio z Prof.dr hab. Ewą Szaflarską-Stojko i  Prof. dr  hab. Arturem Stojko</vt:lpstr>
      <vt:lpstr>Umowa współpracy z Polską Fundacją Apiterapii</vt:lpstr>
      <vt:lpstr>Współpraca z Polską Fundacją  Apiterapii –wykład Prof. dr  hab. Artura Stojko  pracownika naukowego Uniwersytetu Medycznego w Katowicach</vt:lpstr>
      <vt:lpstr>Kolejny wykład Prof.Artura Stojko</vt:lpstr>
      <vt:lpstr> „nowa” grupa w nowym Studio</vt:lpstr>
      <vt:lpstr>Zajęcia w JOGA Studio ul. Czarnieckiego 5A/II</vt:lpstr>
      <vt:lpstr>Zajęcia w JOGA Studio ul. Czarnieckiego 5A/II</vt:lpstr>
      <vt:lpstr>Zajęcia w JOGA Studio ul. Czarnieckiego 5A/II</vt:lpstr>
      <vt:lpstr>Slajd 72</vt:lpstr>
      <vt:lpstr>Feng- Shui w JOGA Studio- wykład Dyrektora Akademii Terapii Naturalnej z Wrocławia  Prof.dr hab. Zbigniewa Królickiego</vt:lpstr>
      <vt:lpstr>Medytacja Wigilijna</vt:lpstr>
      <vt:lpstr>Tradycyjna Wigilia 2010r.</vt:lpstr>
      <vt:lpstr>JOGA Studio „SivaSana”  wrzesień 2011r.</vt:lpstr>
      <vt:lpstr>Ela, Ryszard, Ania</vt:lpstr>
      <vt:lpstr>Grupa kręgosłupowa-wrzesień 2011r.</vt:lpstr>
      <vt:lpstr>Grupa kręgosłupowa-wrzesień 2011r.</vt:lpstr>
      <vt:lpstr>Grupa kręgosłupowa-2011r.</vt:lpstr>
      <vt:lpstr>Wymiana doświadczeń i praktyka w zakresie terapii naturalnej pomiędzy Gabinetami Usprawniania Leczniczego „SANA” i Instytutem Ayurwedy i Jogi wg Szkoły Kuvalayanandy Lonavla,INDIE</vt:lpstr>
      <vt:lpstr>Duży kompleks kliniczno-dydaktyczny Lonavla,INDIE(Instytut Ajurwedy i Jogi)</vt:lpstr>
      <vt:lpstr>Certyfikat potwierdzający odbycie praktyki w prowadzeniu jogi leczniczej-Lonavla,INDIE</vt:lpstr>
      <vt:lpstr>Lonavla-Indie, asystowanie w prowadzeniu zajęć z jogi leczniczej</vt:lpstr>
      <vt:lpstr>Zabieg chiropraktyczny w Instytucie Ayurwedy w Lonavli-Indie</vt:lpstr>
      <vt:lpstr>Wykład i ćwiczenia dla studentów uczelni medycznej w Punie-INDIE</vt:lpstr>
      <vt:lpstr>Zajęcia praktyczne ze studentami w klinice ortopedycznej w Punie-INDIE</vt:lpstr>
      <vt:lpstr>Slajd 88</vt:lpstr>
      <vt:lpstr>Gazeta Kołobrzeska obecna na konferencji Jubileuszowej</vt:lpstr>
      <vt:lpstr>Goście konferencji, od prawej: dr n. med. Marcin Kasprzak, Prezydent Kołobrzegu-mgr Janusz Gromek, Prof. dr hab. Zbigniew Królicki , Mistrzyni Rejki- mgr Krystyna Królicka, Prof. dr  hab. Artur Stojko, Prof. dr hab. Ewa Szaflarska-Stojko, Dyr. OSW” Kielczanka” mgr Ewa Janczarska</vt:lpstr>
      <vt:lpstr>Prezydent  Kołobrzegu  mgr Janusz Gromek</vt:lpstr>
      <vt:lpstr>Prezydent w wystąpieniu otwierającym Konferencję</vt:lpstr>
      <vt:lpstr>Słuchacze Konferencji</vt:lpstr>
      <vt:lpstr>Honorowi goście</vt:lpstr>
      <vt:lpstr>Upominki okolicznościowe</vt:lpstr>
      <vt:lpstr>Kwiaty od najstarszych stażem joginek</vt:lpstr>
      <vt:lpstr>Wykład dr n.med. Marcina Kasprzaka</vt:lpstr>
      <vt:lpstr>Wykład  Prof. dr hab. Zbigniewa Królickiego</vt:lpstr>
      <vt:lpstr>Wykład Prof. dr hab. Artura Stojko</vt:lpstr>
      <vt:lpstr>Organizatorzy i wykładowcy Konferencji</vt:lpstr>
      <vt:lpstr>Uczestnicy Konferencji</vt:lpstr>
      <vt:lpstr>Uczestnicy Konferencji naukowej z okazji Jubileuszu XX- lecia JOGA Studio „SivaSana”-17.09.2011r.</vt:lpstr>
      <vt:lpstr>Slajd 103</vt:lpstr>
      <vt:lpstr>Slajd 104</vt:lpstr>
      <vt:lpstr>Slajd 105</vt:lpstr>
      <vt:lpstr>Slajd 106</vt:lpstr>
      <vt:lpstr>Slajd 107</vt:lpstr>
      <vt:lpstr>Slajd 108</vt:lpstr>
      <vt:lpstr>Slajd 109</vt:lpstr>
      <vt:lpstr>Slajd 110</vt:lpstr>
      <vt:lpstr>Slajd 111</vt:lpstr>
      <vt:lpstr>Slajd 112</vt:lpstr>
      <vt:lpstr>Slajd 113</vt:lpstr>
      <vt:lpstr>Slajd 114</vt:lpstr>
      <vt:lpstr>Slajd 115</vt:lpstr>
      <vt:lpstr>Slajd 116</vt:lpstr>
      <vt:lpstr>Slajd 117</vt:lpstr>
      <vt:lpstr>Slajd 118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MARCIN</dc:creator>
  <cp:lastModifiedBy>Ryszard</cp:lastModifiedBy>
  <cp:revision>112</cp:revision>
  <dcterms:created xsi:type="dcterms:W3CDTF">2011-09-11T07:30:30Z</dcterms:created>
  <dcterms:modified xsi:type="dcterms:W3CDTF">2011-09-26T21:50:15Z</dcterms:modified>
</cp:coreProperties>
</file>